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7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1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3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7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0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CBF7-8394-4CE5-95B8-470487712E1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6C83-7EEF-4304-B164-9B15259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reviews.123rf.com/images/rhgdesign/rhgdesign1403/rhgdesign140300002/27787227-background-kindergarten-Stock-Photo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01.rl0.ru/624766ec24105421977f6790b5075b09/c919x1300/previews.123rf.com/images/rhgdesign/rhgdesign1403/rhgdesign140300002/27787227-background-kindergarten-Stock-Photo.jpg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/>
        </p:blipFill>
        <p:spPr bwMode="auto">
          <a:xfrm rot="5400000">
            <a:off x="1295311" y="-963105"/>
            <a:ext cx="6553378" cy="879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8648" y="1122363"/>
            <a:ext cx="5679583" cy="181402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Игра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8454" y="3074347"/>
            <a:ext cx="6858000" cy="165576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«Найди слово на букву»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7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0e9/0004a4c8-78afca1d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38137"/>
            <a:ext cx="8242300" cy="618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37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h/hvlaP74nrmopbUstVXOzCMHiN3D68wY0eI1cRdjfT/slide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338137"/>
            <a:ext cx="8252460" cy="618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4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1.wp.com/bebiklad.ru/wp-content/uploads/naydi-slova-na-bukvu-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" y="342900"/>
            <a:ext cx="8242935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00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fc/a3/10/fca3109c7eb6504a220558f9106891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65126"/>
            <a:ext cx="8114674" cy="6074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13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lh4.googleusercontent.com/proxy/cCxFCPbMM-t7VrMyKT1nrgN7ddEgcTA-kob4kDn8A6w2a77kP_O_QhO7olWYBBBcgt6QnxxyEDX-0-TIFSdcYGqjy_x1_GxnIFt-TKY3bBxuA_ye=w1200-h630-p-k-no-n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" y="357187"/>
            <a:ext cx="8204835" cy="614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57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8c2/0006e691-76c5c6f0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9562"/>
            <a:ext cx="8318500" cy="623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13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8c2/0006e691-76c5c6f0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9562"/>
            <a:ext cx="8318500" cy="623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09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1.wp.com/bebiklad.ru/wp-content/uploads/naydi-slova-na-bukvu-Z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3850"/>
            <a:ext cx="8286750" cy="621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86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edu.raskraski.link/uploads/5/2/3/Naydi-slovo-na-bukvu-sh_52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" y="319087"/>
            <a:ext cx="8306435" cy="621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95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736x/a9/fd/87/a9fd875dc633ce428813efe6cab29cc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28612"/>
            <a:ext cx="8267700" cy="620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33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2d6/0011064d-b669f547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38137"/>
            <a:ext cx="8242300" cy="618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83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bebiklad.ru/wp-content/uploads/naydi-slova-na-bukvu-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3375"/>
            <a:ext cx="8255000" cy="619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21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h/hvlaP74nrmopbUstVXOzCMHiN3D68wY0eI1cRdjfT/slide-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" y="347662"/>
            <a:ext cx="8227060" cy="616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16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h/hvlaP74nrmopbUstVXOzCMHiN3D68wY0eI1cRdjfT/slide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" y="333375"/>
            <a:ext cx="8265160" cy="619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79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/slide/f/fYrTvB3gbDcJ5HzOuPN6aCSejKkspioRXmGVyE941n/slide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" y="333375"/>
            <a:ext cx="8265160" cy="619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60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7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Игра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Lenovo</dc:creator>
  <cp:lastModifiedBy>Lenovo</cp:lastModifiedBy>
  <cp:revision>2</cp:revision>
  <dcterms:created xsi:type="dcterms:W3CDTF">2020-04-27T11:43:43Z</dcterms:created>
  <dcterms:modified xsi:type="dcterms:W3CDTF">2020-04-27T11:57:28Z</dcterms:modified>
</cp:coreProperties>
</file>